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4B6-52FE-4EB1-BB02-33EF5E879DA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89E4-39EE-4E67-8A82-A84E175C0BE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1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4B6-52FE-4EB1-BB02-33EF5E879DA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89E4-39EE-4E67-8A82-A84E175C0BE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3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4B6-52FE-4EB1-BB02-33EF5E879DA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89E4-39EE-4E67-8A82-A84E175C0BE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4B6-52FE-4EB1-BB02-33EF5E879DA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89E4-39EE-4E67-8A82-A84E175C0BE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0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4B6-52FE-4EB1-BB02-33EF5E879DA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89E4-39EE-4E67-8A82-A84E175C0BE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4B6-52FE-4EB1-BB02-33EF5E879DA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89E4-39EE-4E67-8A82-A84E175C0BE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3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4B6-52FE-4EB1-BB02-33EF5E879DA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89E4-39EE-4E67-8A82-A84E175C0BE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8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4B6-52FE-4EB1-BB02-33EF5E879DA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89E4-39EE-4E67-8A82-A84E175C0BE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9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4B6-52FE-4EB1-BB02-33EF5E879DA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89E4-39EE-4E67-8A82-A84E175C0BE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8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4B6-52FE-4EB1-BB02-33EF5E879DA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89E4-39EE-4E67-8A82-A84E175C0BE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2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84B6-52FE-4EB1-BB02-33EF5E879DA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89E4-39EE-4E67-8A82-A84E175C0BE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584B6-52FE-4EB1-BB02-33EF5E879DA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589E4-39EE-4E67-8A82-A84E175C0BE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846118"/>
              </p:ext>
            </p:extLst>
          </p:nvPr>
        </p:nvGraphicFramePr>
        <p:xfrm>
          <a:off x="4077478" y="363894"/>
          <a:ext cx="3881534" cy="662474"/>
        </p:xfrm>
        <a:graphic>
          <a:graphicData uri="http://schemas.openxmlformats.org/drawingml/2006/table">
            <a:tbl>
              <a:tblPr/>
              <a:tblGrid>
                <a:gridCol w="3881534">
                  <a:extLst>
                    <a:ext uri="{9D8B030D-6E8A-4147-A177-3AD203B41FA5}">
                      <a16:colId xmlns:a16="http://schemas.microsoft.com/office/drawing/2014/main" val="672237503"/>
                    </a:ext>
                  </a:extLst>
                </a:gridCol>
              </a:tblGrid>
              <a:tr h="662474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Збори трудового колективу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7295372"/>
                  </a:ext>
                </a:extLst>
              </a:tr>
            </a:tbl>
          </a:graphicData>
        </a:graphic>
      </p:graphicFrame>
      <p:sp>
        <p:nvSpPr>
          <p:cNvPr id="3" name="Стрілка вниз 2"/>
          <p:cNvSpPr/>
          <p:nvPr/>
        </p:nvSpPr>
        <p:spPr>
          <a:xfrm>
            <a:off x="5952931" y="1035698"/>
            <a:ext cx="139958" cy="4198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715005"/>
              </p:ext>
            </p:extLst>
          </p:nvPr>
        </p:nvGraphicFramePr>
        <p:xfrm>
          <a:off x="4781939" y="1558212"/>
          <a:ext cx="2491274" cy="485192"/>
        </p:xfrm>
        <a:graphic>
          <a:graphicData uri="http://schemas.openxmlformats.org/drawingml/2006/table">
            <a:tbl>
              <a:tblPr/>
              <a:tblGrid>
                <a:gridCol w="2491274">
                  <a:extLst>
                    <a:ext uri="{9D8B030D-6E8A-4147-A177-3AD203B41FA5}">
                      <a16:colId xmlns:a16="http://schemas.microsoft.com/office/drawing/2014/main" val="3857298741"/>
                    </a:ext>
                  </a:extLst>
                </a:gridCol>
              </a:tblGrid>
              <a:tr h="485192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Педагогічна рада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773839"/>
                  </a:ext>
                </a:extLst>
              </a:tr>
            </a:tbl>
          </a:graphicData>
        </a:graphic>
      </p:graphicFrame>
      <p:sp>
        <p:nvSpPr>
          <p:cNvPr id="5" name="Стрілка вниз 4"/>
          <p:cNvSpPr/>
          <p:nvPr/>
        </p:nvSpPr>
        <p:spPr>
          <a:xfrm flipH="1">
            <a:off x="5952929" y="2024743"/>
            <a:ext cx="139960" cy="3172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я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332840"/>
              </p:ext>
            </p:extLst>
          </p:nvPr>
        </p:nvGraphicFramePr>
        <p:xfrm>
          <a:off x="4781939" y="2379306"/>
          <a:ext cx="2617237" cy="541176"/>
        </p:xfrm>
        <a:graphic>
          <a:graphicData uri="http://schemas.openxmlformats.org/drawingml/2006/table">
            <a:tbl>
              <a:tblPr/>
              <a:tblGrid>
                <a:gridCol w="2617237">
                  <a:extLst>
                    <a:ext uri="{9D8B030D-6E8A-4147-A177-3AD203B41FA5}">
                      <a16:colId xmlns:a16="http://schemas.microsoft.com/office/drawing/2014/main" val="250027982"/>
                    </a:ext>
                  </a:extLst>
                </a:gridCol>
              </a:tblGrid>
              <a:tr h="541176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Директор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177243"/>
                  </a:ext>
                </a:extLst>
              </a:tr>
            </a:tbl>
          </a:graphicData>
        </a:graphic>
      </p:graphicFrame>
      <p:graphicFrame>
        <p:nvGraphicFramePr>
          <p:cNvPr id="9" name="Таблиця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560757"/>
              </p:ext>
            </p:extLst>
          </p:nvPr>
        </p:nvGraphicFramePr>
        <p:xfrm>
          <a:off x="1576874" y="3459789"/>
          <a:ext cx="2369976" cy="526246"/>
        </p:xfrm>
        <a:graphic>
          <a:graphicData uri="http://schemas.openxmlformats.org/drawingml/2006/table">
            <a:tbl>
              <a:tblPr/>
              <a:tblGrid>
                <a:gridCol w="2369976">
                  <a:extLst>
                    <a:ext uri="{9D8B030D-6E8A-4147-A177-3AD203B41FA5}">
                      <a16:colId xmlns:a16="http://schemas.microsoft.com/office/drawing/2014/main" val="3441980189"/>
                    </a:ext>
                  </a:extLst>
                </a:gridCol>
              </a:tblGrid>
              <a:tr h="526246"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Вихователь-методист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820515"/>
                  </a:ext>
                </a:extLst>
              </a:tr>
            </a:tbl>
          </a:graphicData>
        </a:graphic>
      </p:graphicFrame>
      <p:cxnSp>
        <p:nvCxnSpPr>
          <p:cNvPr id="11" name="Пряма зі стрілкою 10"/>
          <p:cNvCxnSpPr/>
          <p:nvPr/>
        </p:nvCxnSpPr>
        <p:spPr>
          <a:xfrm flipH="1">
            <a:off x="4264090" y="2920482"/>
            <a:ext cx="517850" cy="228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 зі стрілкою 17"/>
          <p:cNvCxnSpPr/>
          <p:nvPr/>
        </p:nvCxnSpPr>
        <p:spPr>
          <a:xfrm>
            <a:off x="7380516" y="2885491"/>
            <a:ext cx="578496" cy="263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Таблиця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352619"/>
              </p:ext>
            </p:extLst>
          </p:nvPr>
        </p:nvGraphicFramePr>
        <p:xfrm>
          <a:off x="8229600" y="3459789"/>
          <a:ext cx="2883159" cy="526246"/>
        </p:xfrm>
        <a:graphic>
          <a:graphicData uri="http://schemas.openxmlformats.org/drawingml/2006/table">
            <a:tbl>
              <a:tblPr/>
              <a:tblGrid>
                <a:gridCol w="2883159">
                  <a:extLst>
                    <a:ext uri="{9D8B030D-6E8A-4147-A177-3AD203B41FA5}">
                      <a16:colId xmlns:a16="http://schemas.microsoft.com/office/drawing/2014/main" val="2033629801"/>
                    </a:ext>
                  </a:extLst>
                </a:gridCol>
              </a:tblGrid>
              <a:tr h="526246"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Сестра</a:t>
                      </a:r>
                      <a:r>
                        <a:rPr lang="uk-UA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медична старша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7897031"/>
                  </a:ext>
                </a:extLst>
              </a:tr>
            </a:tbl>
          </a:graphicData>
        </a:graphic>
      </p:graphicFrame>
      <p:graphicFrame>
        <p:nvGraphicFramePr>
          <p:cNvPr id="22" name="Таблиця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99472"/>
              </p:ext>
            </p:extLst>
          </p:nvPr>
        </p:nvGraphicFramePr>
        <p:xfrm>
          <a:off x="4781939" y="3459789"/>
          <a:ext cx="2897155" cy="526247"/>
        </p:xfrm>
        <a:graphic>
          <a:graphicData uri="http://schemas.openxmlformats.org/drawingml/2006/table">
            <a:tbl>
              <a:tblPr/>
              <a:tblGrid>
                <a:gridCol w="2897155">
                  <a:extLst>
                    <a:ext uri="{9D8B030D-6E8A-4147-A177-3AD203B41FA5}">
                      <a16:colId xmlns:a16="http://schemas.microsoft.com/office/drawing/2014/main" val="4236186501"/>
                    </a:ext>
                  </a:extLst>
                </a:gridCol>
              </a:tblGrid>
              <a:tr h="526247"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Завідувач господарством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905885"/>
                  </a:ext>
                </a:extLst>
              </a:tr>
            </a:tbl>
          </a:graphicData>
        </a:graphic>
      </p:graphicFrame>
      <p:sp>
        <p:nvSpPr>
          <p:cNvPr id="23" name="Стрілка вниз 22"/>
          <p:cNvSpPr/>
          <p:nvPr/>
        </p:nvSpPr>
        <p:spPr>
          <a:xfrm>
            <a:off x="5952929" y="2920482"/>
            <a:ext cx="120367" cy="4758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трілка вниз 25"/>
          <p:cNvSpPr/>
          <p:nvPr/>
        </p:nvSpPr>
        <p:spPr>
          <a:xfrm>
            <a:off x="2687215" y="3986035"/>
            <a:ext cx="130629" cy="3359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Таблиця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555682"/>
              </p:ext>
            </p:extLst>
          </p:nvPr>
        </p:nvGraphicFramePr>
        <p:xfrm>
          <a:off x="1511559" y="4441371"/>
          <a:ext cx="2481943" cy="587829"/>
        </p:xfrm>
        <a:graphic>
          <a:graphicData uri="http://schemas.openxmlformats.org/drawingml/2006/table">
            <a:tbl>
              <a:tblPr/>
              <a:tblGrid>
                <a:gridCol w="2481943">
                  <a:extLst>
                    <a:ext uri="{9D8B030D-6E8A-4147-A177-3AD203B41FA5}">
                      <a16:colId xmlns:a16="http://schemas.microsoft.com/office/drawing/2014/main" val="1014867132"/>
                    </a:ext>
                  </a:extLst>
                </a:gridCol>
              </a:tblGrid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Педагоги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1252705"/>
                  </a:ext>
                </a:extLst>
              </a:tr>
            </a:tbl>
          </a:graphicData>
        </a:graphic>
      </p:graphicFrame>
      <p:graphicFrame>
        <p:nvGraphicFramePr>
          <p:cNvPr id="28" name="Таблиця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251567"/>
              </p:ext>
            </p:extLst>
          </p:nvPr>
        </p:nvGraphicFramePr>
        <p:xfrm>
          <a:off x="6354147" y="4441371"/>
          <a:ext cx="4385388" cy="587829"/>
        </p:xfrm>
        <a:graphic>
          <a:graphicData uri="http://schemas.openxmlformats.org/drawingml/2006/table">
            <a:tbl>
              <a:tblPr/>
              <a:tblGrid>
                <a:gridCol w="4385388">
                  <a:extLst>
                    <a:ext uri="{9D8B030D-6E8A-4147-A177-3AD203B41FA5}">
                      <a16:colId xmlns:a16="http://schemas.microsoft.com/office/drawing/2014/main" val="1250155008"/>
                    </a:ext>
                  </a:extLst>
                </a:gridCol>
              </a:tblGrid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Молодший обслуговуючий персонал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843191"/>
                  </a:ext>
                </a:extLst>
              </a:tr>
            </a:tbl>
          </a:graphicData>
        </a:graphic>
      </p:graphicFrame>
      <p:sp>
        <p:nvSpPr>
          <p:cNvPr id="32" name="Стрілка вниз 31"/>
          <p:cNvSpPr/>
          <p:nvPr/>
        </p:nvSpPr>
        <p:spPr>
          <a:xfrm>
            <a:off x="6811348" y="3986035"/>
            <a:ext cx="93306" cy="2724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Стрілка вниз 32"/>
          <p:cNvSpPr/>
          <p:nvPr/>
        </p:nvSpPr>
        <p:spPr>
          <a:xfrm>
            <a:off x="10338319" y="3986035"/>
            <a:ext cx="111968" cy="2724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561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16</Words>
  <Application>Microsoft Office PowerPoint</Application>
  <PresentationFormat>Широкий екран</PresentationFormat>
  <Paragraphs>8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Like</dc:creator>
  <cp:lastModifiedBy>Like</cp:lastModifiedBy>
  <cp:revision>4</cp:revision>
  <dcterms:created xsi:type="dcterms:W3CDTF">2024-09-27T07:16:18Z</dcterms:created>
  <dcterms:modified xsi:type="dcterms:W3CDTF">2024-10-05T22:19:35Z</dcterms:modified>
</cp:coreProperties>
</file>